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64C"/>
    <a:srgbClr val="1C6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2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5" Type="http://schemas.openxmlformats.org/officeDocument/2006/relationships/slideMaster" Target="slideMasters/slideMaster2.xml" /><Relationship Id="rId10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32A73-DBC1-BF86-9D52-D6EF95F8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21772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FCDF66-41E2-FF72-41B4-E34D187D4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21772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C6CC1-07EA-C141-0DCE-B7513F05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D7267-F442-0CAF-0F41-4A2199E5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1E633-BE92-D635-E6D5-BA5575CF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65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434D4-20F9-2FEA-C573-9E0BA398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1A17-627F-47FA-8E4B-020D94A18A10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B2DE9-FC98-4C97-11F8-CE6FA68C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1299D-68B1-B65A-76AA-0B9A6771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17D-996A-4547-AD57-BBC4891B6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66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6ED52-373D-765A-F95D-666D6958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8EC9C-6335-F9E4-F4F4-9E2661B5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2D8DB-3241-422F-2EE2-ABEC1C02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A2594-9A78-FDE6-575B-34136ED1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0525DD-126F-D659-B108-DCB3B793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8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BDE66-A786-423D-354A-984E37C2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18" y="1709738"/>
            <a:ext cx="103493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A9BCBA-8D49-7F4A-B866-292B8823E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5117" y="4589463"/>
            <a:ext cx="103493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DDFA7-420D-5F10-B4B2-9CE52C12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D7D38-0FD7-DDC0-314D-78F4966D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938B4-F593-C5E9-67CF-83674A9D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1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E17C0-C622-91F2-B3E4-A1E5B451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AE4BC7-351E-7379-E9C7-03DA4ED9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8472" y="184785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9353DC-B434-2F47-D78D-064A91A39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464" y="1846118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053ACC-0276-EAB2-A1E8-C5845AC9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0E1CF7-841D-BA1F-5D03-A9DBBC18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C18B7A-620A-239F-2320-D2DE571C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8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641C6-74AC-2557-2A8D-500D68B9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0E86D3-E40F-2D15-63F0-9163B1CB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8A8A23-04DB-CD47-7DD3-FF339008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1F427-A435-A791-AD1F-0B4F7C15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6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F133E4-9408-3500-C084-201755E5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818183-F230-CA18-8EE1-AF92A5B6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7349E-A6A9-096E-CD6C-9007C71B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44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BE9A6-E5A7-1BDC-DDB3-05FBD3F8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1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27C98-2E9A-879C-D21E-6B7607D3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516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45384B-B141-5267-C738-B6627E73D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1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D7A036-BF89-EDE2-39EC-34BEB024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EAAF1C-0E35-3CCF-9EEE-8F27A612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75729-F205-746B-6807-514F3657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87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80CB-EB25-8C27-6283-6961BC5F1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782" y="1122363"/>
            <a:ext cx="8551718" cy="2387600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BAD8F-6200-AD5A-6EA7-03C6A908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9782" y="3602038"/>
            <a:ext cx="855171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3341B-3841-8969-BACC-96E98C26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1A17-627F-47FA-8E4B-020D94A18A10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A13BE-BF30-C9CD-E4A8-6960893D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4586E1-9ED5-D8B7-D118-ECC9E230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17D-996A-4547-AD57-BBC4891B6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1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BF1F9-EBBB-5540-4BC8-8513B572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DD625B-8579-F318-FC79-FAFAFC3D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434D4-20F9-2FEA-C573-9E0BA398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1A17-627F-47FA-8E4B-020D94A18A10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B2DE9-FC98-4C97-11F8-CE6FA68C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1299D-68B1-B65A-76AA-0B9A6771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17D-996A-4547-AD57-BBC4891B6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42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jp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2.jpg" /><Relationship Id="rId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0548BF-DF3B-06DD-C359-B10C7DA8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72" y="365125"/>
            <a:ext cx="10754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75442-4AC7-9226-B2A8-D2956BDA1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472" y="1825625"/>
            <a:ext cx="10754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6BCA2-2765-38DD-4E5C-6669DD02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933D-0F75-447D-84E4-97F404BCD41F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A08C6-5F5B-32FF-296B-AAA3C918B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F7808-5D0F-1EA8-F528-0888AE073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7461-067E-451D-A1FD-1D953C560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1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64FAC1-AFD7-AE12-D7FC-F92F158F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608" y="365125"/>
            <a:ext cx="8645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316F9A-968A-7ABD-3987-DD5F10A3F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8608" y="1825625"/>
            <a:ext cx="86452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96C11-DF43-2648-0AD9-4D3A8E119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1A17-627F-47FA-8E4B-020D94A18A10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929C4-9BD0-E147-E51E-DDB5FDEA6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88ECB-0275-752F-66CF-6417AF9C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B17D-996A-4547-AD57-BBC4891B6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7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D4C51-56E6-9D9E-B56C-48ECE10D7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260" y="109530"/>
            <a:ext cx="8994962" cy="679670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Programa de Salud Planetaria</a:t>
            </a:r>
            <a:r>
              <a:rPr lang="es-E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9E2863-7B8F-DBDF-AFA5-61E9EB374882}"/>
              </a:ext>
            </a:extLst>
          </p:cNvPr>
          <p:cNvSpPr txBox="1"/>
          <p:nvPr/>
        </p:nvSpPr>
        <p:spPr>
          <a:xfrm>
            <a:off x="3693459" y="2516094"/>
            <a:ext cx="7984565" cy="423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1FE49A-D8A4-18FB-A427-6E0BFE6C2D45}"/>
              </a:ext>
            </a:extLst>
          </p:cNvPr>
          <p:cNvSpPr txBox="1"/>
          <p:nvPr/>
        </p:nvSpPr>
        <p:spPr>
          <a:xfrm>
            <a:off x="3693459" y="932329"/>
            <a:ext cx="83192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+mj-lt"/>
              </a:rPr>
              <a:t>ctividades 2023</a:t>
            </a:r>
            <a:endParaRPr lang="es-ES" sz="1400" dirty="0">
              <a:solidFill>
                <a:srgbClr val="000000"/>
              </a:solidFill>
              <a:latin typeface="verdana, sans-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Escape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Room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de Salud Planetaria. I Congreso Residentes, JMF, tutores y UUDD Pamplona. Escape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Room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de Salud Planetaria. 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Alejandra Pérez </a:t>
            </a:r>
            <a:r>
              <a:rPr lang="es-ES" sz="1400">
                <a:solidFill>
                  <a:srgbClr val="000000"/>
                </a:solidFill>
                <a:latin typeface="verdana, sans-serif"/>
              </a:rPr>
              <a:t>Pérez,</a:t>
            </a:r>
            <a:r>
              <a:rPr lang="es-ES" sz="1400" b="0" i="0">
                <a:solidFill>
                  <a:srgbClr val="000000"/>
                </a:solidFill>
                <a:effectLst/>
                <a:latin typeface="verdana, sans-serif"/>
              </a:rPr>
              <a:t> 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Miriam Navarro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Beltrá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,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Julian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García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Saez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y María del Campo Giménez. 29° Congreso de Atención Primaria de la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CAMFiC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. Montserrat Royo Vidal. 29° Congreso Andaluz de 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Me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dicina Familiar y 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C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omunitaria. Miriam Navarro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Beltrá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y Marta Gómez Murillo.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Mesa SALUD PLANETARIA.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29° Congreso Andaluz de 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Me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dicina Familiar y 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C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omunitaria. Miriam Navarro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verdana, sans-serif"/>
              </a:rPr>
              <a:t>Beltrá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verdana, sans-serif"/>
              </a:rPr>
              <a:t> y Marta Gómez Murillo.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Participación en el I Foro AMCC. Miriam Navarro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Beltrá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y Cristina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Almécija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Pérez.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Publicación AMF ‘La salud del planeta en mi consulta’ Montserrat Royo Vidal, Julián García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Saez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y Anna Mª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Rodriguez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Ferré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Guía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semFYC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‘Qué hacer y no hacer en salud planetaria’ traducida al inglés. 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Comunicación 'Escape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Room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on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Planetary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Health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: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raising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awareness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and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reducing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the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carbon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footprint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of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the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healthcare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sector' en 5th Euro-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mediterranean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conference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for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environmental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integration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. Premio a mejor comunicación en su área.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Hadasa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Gallor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Bohórquez y Paula Bellido Izquierdo.</a:t>
            </a:r>
          </a:p>
          <a:p>
            <a:pPr algn="just"/>
            <a:endParaRPr lang="es-ES" sz="1400" dirty="0">
              <a:solidFill>
                <a:srgbClr val="000000"/>
              </a:solidFill>
              <a:latin typeface="verdana, sans-serif"/>
            </a:endParaRPr>
          </a:p>
          <a:p>
            <a:pPr algn="just"/>
            <a:r>
              <a:rPr lang="es-ES" sz="1400" b="1" dirty="0">
                <a:solidFill>
                  <a:srgbClr val="000000"/>
                </a:solidFill>
                <a:latin typeface="+mj-lt"/>
              </a:rPr>
              <a:t>Incorporaciones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: Isabel Barrio Díez,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Hadasa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Gallor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Bohórquez, Paula Bellido Izquierdo, María Herrero Hernández </a:t>
            </a:r>
          </a:p>
          <a:p>
            <a:pPr algn="just"/>
            <a:endParaRPr lang="es-ES" sz="1400" dirty="0">
              <a:solidFill>
                <a:srgbClr val="000000"/>
              </a:solidFill>
              <a:latin typeface="verdana, sans-serif"/>
            </a:endParaRPr>
          </a:p>
          <a:p>
            <a:pPr algn="just"/>
            <a:r>
              <a:rPr lang="es-ES" sz="1400" b="1" dirty="0">
                <a:solidFill>
                  <a:srgbClr val="000000"/>
                </a:solidFill>
                <a:latin typeface="+mj-lt"/>
              </a:rPr>
              <a:t>Proyectos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Actualización del blog mensual. 
Creación de áreas de conocimiento dentro del programa.
Reformar nuestro escape </a:t>
            </a:r>
            <a:r>
              <a:rPr lang="es-ES" sz="1400" dirty="0" err="1">
                <a:solidFill>
                  <a:srgbClr val="000000"/>
                </a:solidFill>
                <a:latin typeface="verdana, sans-serif"/>
              </a:rPr>
              <a:t>room</a:t>
            </a:r>
            <a:r>
              <a:rPr lang="es-ES" sz="1400" dirty="0">
                <a:solidFill>
                  <a:srgbClr val="000000"/>
                </a:solidFill>
                <a:latin typeface="verdana, sans-serif"/>
              </a:rPr>
              <a:t> y configurar un manual para que pueda ser reproducido por otros grupos. 
Infografía sobre alimentación con el plato planetario para entregar a los pacientes.</a:t>
            </a:r>
          </a:p>
        </p:txBody>
      </p:sp>
    </p:spTree>
    <p:extLst>
      <p:ext uri="{BB962C8B-B14F-4D97-AF65-F5344CB8AC3E}">
        <p14:creationId xmlns:p14="http://schemas.microsoft.com/office/powerpoint/2010/main" val="259658794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GdT">
      <a:dk1>
        <a:sysClr val="windowText" lastClr="000000"/>
      </a:dk1>
      <a:lt1>
        <a:sysClr val="window" lastClr="FFFFFF"/>
      </a:lt1>
      <a:dk2>
        <a:srgbClr val="586571"/>
      </a:dk2>
      <a:lt2>
        <a:srgbClr val="E8B83A"/>
      </a:lt2>
      <a:accent1>
        <a:srgbClr val="586571"/>
      </a:accent1>
      <a:accent2>
        <a:srgbClr val="E8B83A"/>
      </a:accent2>
      <a:accent3>
        <a:srgbClr val="A5A5A5"/>
      </a:accent3>
      <a:accent4>
        <a:srgbClr val="CB9817"/>
      </a:accent4>
      <a:accent5>
        <a:srgbClr val="586571"/>
      </a:accent5>
      <a:accent6>
        <a:srgbClr val="E8B83A"/>
      </a:accent6>
      <a:hlink>
        <a:srgbClr val="586571"/>
      </a:hlink>
      <a:folHlink>
        <a:srgbClr val="E8B83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GdT">
      <a:dk1>
        <a:sysClr val="windowText" lastClr="000000"/>
      </a:dk1>
      <a:lt1>
        <a:sysClr val="window" lastClr="FFFFFF"/>
      </a:lt1>
      <a:dk2>
        <a:srgbClr val="586571"/>
      </a:dk2>
      <a:lt2>
        <a:srgbClr val="E8B83A"/>
      </a:lt2>
      <a:accent1>
        <a:srgbClr val="586571"/>
      </a:accent1>
      <a:accent2>
        <a:srgbClr val="E8B83A"/>
      </a:accent2>
      <a:accent3>
        <a:srgbClr val="A5A5A5"/>
      </a:accent3>
      <a:accent4>
        <a:srgbClr val="CB9817"/>
      </a:accent4>
      <a:accent5>
        <a:srgbClr val="586571"/>
      </a:accent5>
      <a:accent6>
        <a:srgbClr val="E8B83A"/>
      </a:accent6>
      <a:hlink>
        <a:srgbClr val="586571"/>
      </a:hlink>
      <a:folHlink>
        <a:srgbClr val="E8B83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9CD63AF64BF4488FE2DD67F1A10E1B" ma:contentTypeVersion="13" ma:contentTypeDescription="Crear nuevo documento." ma:contentTypeScope="" ma:versionID="32cad690018f6c6489d76a951cee7697">
  <xsd:schema xmlns:xsd="http://www.w3.org/2001/XMLSchema" xmlns:xs="http://www.w3.org/2001/XMLSchema" xmlns:p="http://schemas.microsoft.com/office/2006/metadata/properties" xmlns:ns3="2dadd849-d7af-4d43-bbe1-6b2a530d737a" xmlns:ns4="8d5d3f34-228e-4bfb-b9d4-70d0f2041c4a" targetNamespace="http://schemas.microsoft.com/office/2006/metadata/properties" ma:root="true" ma:fieldsID="68991710088da8f9423e18e8f739bf96" ns3:_="" ns4:_="">
    <xsd:import namespace="2dadd849-d7af-4d43-bbe1-6b2a530d737a"/>
    <xsd:import namespace="8d5d3f34-228e-4bfb-b9d4-70d0f2041c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dd849-d7af-4d43-bbe1-6b2a530d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d3f34-228e-4bfb-b9d4-70d0f2041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E0EFF2-814E-422C-AB85-6FCA8D25C76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9864E88F-B532-4945-B330-5F84BB891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4F8F3-CFEF-4FD7-847E-D71FBE4EEE0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dadd849-d7af-4d43-bbe1-6b2a530d737a"/>
    <ds:schemaRef ds:uri="8d5d3f34-228e-4bfb-b9d4-70d0f2041c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Diseño personalizado</vt:lpstr>
      <vt:lpstr>Tema de Office</vt:lpstr>
      <vt:lpstr>Programa de Salud Planetaria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Cristina Almécija</cp:lastModifiedBy>
  <cp:revision>10</cp:revision>
  <dcterms:created xsi:type="dcterms:W3CDTF">2022-09-29T06:59:52Z</dcterms:created>
  <dcterms:modified xsi:type="dcterms:W3CDTF">2024-02-09T13:32:21Z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0x010100629CD63AF64BF4488FE2DD67F1A10E1B</vt:lpwstr>
  </property>
</Properties>
</file>